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7" r:id="rId2"/>
    <p:sldId id="259" r:id="rId3"/>
    <p:sldId id="260" r:id="rId4"/>
    <p:sldId id="261" r:id="rId5"/>
    <p:sldId id="269" r:id="rId6"/>
    <p:sldId id="263" r:id="rId7"/>
    <p:sldId id="265" r:id="rId8"/>
    <p:sldId id="270" r:id="rId9"/>
    <p:sldId id="267" r:id="rId10"/>
    <p:sldId id="26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4660"/>
  </p:normalViewPr>
  <p:slideViewPr>
    <p:cSldViewPr snapToGrid="0">
      <p:cViewPr varScale="1">
        <p:scale>
          <a:sx n="67" d="100"/>
          <a:sy n="67" d="100"/>
        </p:scale>
        <p:origin x="604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ECAA6F-E5E0-463C-BB3B-E27B4207FFCD}" type="doc">
      <dgm:prSet loTypeId="urn:microsoft.com/office/officeart/2005/8/layout/vProcess5" loCatId="process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E0E28E9-2543-4EC6-B1F2-ED9023E36F9E}">
      <dgm:prSet phldrT="[Text]"/>
      <dgm:spPr/>
      <dgm:t>
        <a:bodyPr/>
        <a:lstStyle/>
        <a:p>
          <a:r>
            <a:rPr lang="en-US" dirty="0"/>
            <a:t>User Log-in/Sign-up</a:t>
          </a:r>
        </a:p>
      </dgm:t>
    </dgm:pt>
    <dgm:pt modelId="{5AB582A6-0461-4E67-93E4-81C4BF8495DA}" type="parTrans" cxnId="{9245F7DE-6A30-4B17-944C-72C6AB12682B}">
      <dgm:prSet/>
      <dgm:spPr/>
      <dgm:t>
        <a:bodyPr/>
        <a:lstStyle/>
        <a:p>
          <a:endParaRPr lang="en-US"/>
        </a:p>
      </dgm:t>
    </dgm:pt>
    <dgm:pt modelId="{D4F202B5-3682-4464-A559-81BB74BF018C}" type="sibTrans" cxnId="{9245F7DE-6A30-4B17-944C-72C6AB12682B}">
      <dgm:prSet/>
      <dgm:spPr/>
      <dgm:t>
        <a:bodyPr/>
        <a:lstStyle/>
        <a:p>
          <a:endParaRPr lang="en-US"/>
        </a:p>
      </dgm:t>
    </dgm:pt>
    <dgm:pt modelId="{EDDDA10B-238A-46E5-87CE-FB82B5C9826D}">
      <dgm:prSet phldrT="[Text]"/>
      <dgm:spPr/>
      <dgm:t>
        <a:bodyPr/>
        <a:lstStyle/>
        <a:p>
          <a:r>
            <a:rPr lang="en-US" dirty="0"/>
            <a:t>User selects one cap from the list</a:t>
          </a:r>
        </a:p>
      </dgm:t>
    </dgm:pt>
    <dgm:pt modelId="{0BDD925C-A38E-46CA-B306-9FFDF0282855}" type="parTrans" cxnId="{4B06910A-131B-4C9D-8A8B-2D598B8A2102}">
      <dgm:prSet/>
      <dgm:spPr/>
      <dgm:t>
        <a:bodyPr/>
        <a:lstStyle/>
        <a:p>
          <a:endParaRPr lang="en-US"/>
        </a:p>
      </dgm:t>
    </dgm:pt>
    <dgm:pt modelId="{FCE883B6-42FE-4688-AB27-EDF87FC2F7B2}" type="sibTrans" cxnId="{4B06910A-131B-4C9D-8A8B-2D598B8A2102}">
      <dgm:prSet/>
      <dgm:spPr/>
      <dgm:t>
        <a:bodyPr/>
        <a:lstStyle/>
        <a:p>
          <a:endParaRPr lang="en-US"/>
        </a:p>
      </dgm:t>
    </dgm:pt>
    <dgm:pt modelId="{E48B60C2-83CA-48C2-9821-D4A2CBF55073}">
      <dgm:prSet phldrT="[Text]"/>
      <dgm:spPr/>
      <dgm:t>
        <a:bodyPr/>
        <a:lstStyle/>
        <a:p>
          <a:r>
            <a:rPr lang="en-US" dirty="0"/>
            <a:t>Top 5 stocks from the selected cap are displayed</a:t>
          </a:r>
        </a:p>
      </dgm:t>
    </dgm:pt>
    <dgm:pt modelId="{8B579788-B1CC-48CF-B755-50FB63615E9E}" type="parTrans" cxnId="{C021505B-FE22-4001-9D78-4B931AC6FA05}">
      <dgm:prSet/>
      <dgm:spPr/>
      <dgm:t>
        <a:bodyPr/>
        <a:lstStyle/>
        <a:p>
          <a:endParaRPr lang="en-US"/>
        </a:p>
      </dgm:t>
    </dgm:pt>
    <dgm:pt modelId="{53965103-136B-45EF-9152-CD5C610645BB}" type="sibTrans" cxnId="{C021505B-FE22-4001-9D78-4B931AC6FA05}">
      <dgm:prSet/>
      <dgm:spPr/>
      <dgm:t>
        <a:bodyPr/>
        <a:lstStyle/>
        <a:p>
          <a:endParaRPr lang="en-US"/>
        </a:p>
      </dgm:t>
    </dgm:pt>
    <dgm:pt modelId="{C5FA462E-6CD4-4CF4-AFAD-1B17260BE80A}">
      <dgm:prSet phldrT="[Text]"/>
      <dgm:spPr/>
      <dgm:t>
        <a:bodyPr/>
        <a:lstStyle/>
        <a:p>
          <a:r>
            <a:rPr lang="en-US" dirty="0"/>
            <a:t>User selects the stocks and add to his account</a:t>
          </a:r>
        </a:p>
      </dgm:t>
    </dgm:pt>
    <dgm:pt modelId="{5DE8C7D3-DAC4-4201-9718-F705F60E3FC6}" type="parTrans" cxnId="{E66B977D-6954-4BE1-B73D-3D619200F95C}">
      <dgm:prSet/>
      <dgm:spPr/>
      <dgm:t>
        <a:bodyPr/>
        <a:lstStyle/>
        <a:p>
          <a:endParaRPr lang="en-US"/>
        </a:p>
      </dgm:t>
    </dgm:pt>
    <dgm:pt modelId="{745F015D-5658-440C-A77B-06A07480F9EB}" type="sibTrans" cxnId="{E66B977D-6954-4BE1-B73D-3D619200F95C}">
      <dgm:prSet/>
      <dgm:spPr/>
      <dgm:t>
        <a:bodyPr/>
        <a:lstStyle/>
        <a:p>
          <a:endParaRPr lang="en-US"/>
        </a:p>
      </dgm:t>
    </dgm:pt>
    <dgm:pt modelId="{CA74F919-C6FA-4BB0-9B8D-70E5AB9703D9}">
      <dgm:prSet/>
      <dgm:spPr/>
      <dgm:t>
        <a:bodyPr/>
        <a:lstStyle/>
        <a:p>
          <a:r>
            <a:rPr lang="en-GB" dirty="0"/>
            <a:t>User Logout</a:t>
          </a:r>
        </a:p>
      </dgm:t>
    </dgm:pt>
    <dgm:pt modelId="{0997F53C-B4D4-4618-88D0-E4E5832C11B2}" type="parTrans" cxnId="{3002243F-3CA6-487D-A7BC-454BEF2DEBED}">
      <dgm:prSet/>
      <dgm:spPr/>
    </dgm:pt>
    <dgm:pt modelId="{2579302A-3682-4FEF-8A28-A7F9114E4078}" type="sibTrans" cxnId="{3002243F-3CA6-487D-A7BC-454BEF2DEBED}">
      <dgm:prSet/>
      <dgm:spPr/>
    </dgm:pt>
    <dgm:pt modelId="{CF8C9AA4-1D11-4F7D-B3B4-25E7FFEA10C3}" type="pres">
      <dgm:prSet presAssocID="{23ECAA6F-E5E0-463C-BB3B-E27B4207FFCD}" presName="outerComposite" presStyleCnt="0">
        <dgm:presLayoutVars>
          <dgm:chMax val="5"/>
          <dgm:dir/>
          <dgm:resizeHandles val="exact"/>
        </dgm:presLayoutVars>
      </dgm:prSet>
      <dgm:spPr/>
    </dgm:pt>
    <dgm:pt modelId="{895391D8-BDCB-495C-B67C-E89A4C185E62}" type="pres">
      <dgm:prSet presAssocID="{23ECAA6F-E5E0-463C-BB3B-E27B4207FFCD}" presName="dummyMaxCanvas" presStyleCnt="0">
        <dgm:presLayoutVars/>
      </dgm:prSet>
      <dgm:spPr/>
    </dgm:pt>
    <dgm:pt modelId="{E18EB288-0C9B-42E2-ABE6-B0B6AD9C5AC2}" type="pres">
      <dgm:prSet presAssocID="{23ECAA6F-E5E0-463C-BB3B-E27B4207FFCD}" presName="FiveNodes_1" presStyleLbl="node1" presStyleIdx="0" presStyleCnt="5">
        <dgm:presLayoutVars>
          <dgm:bulletEnabled val="1"/>
        </dgm:presLayoutVars>
      </dgm:prSet>
      <dgm:spPr/>
    </dgm:pt>
    <dgm:pt modelId="{1E709B80-5B1B-4320-82E0-6FF984887ABA}" type="pres">
      <dgm:prSet presAssocID="{23ECAA6F-E5E0-463C-BB3B-E27B4207FFCD}" presName="FiveNodes_2" presStyleLbl="node1" presStyleIdx="1" presStyleCnt="5">
        <dgm:presLayoutVars>
          <dgm:bulletEnabled val="1"/>
        </dgm:presLayoutVars>
      </dgm:prSet>
      <dgm:spPr/>
    </dgm:pt>
    <dgm:pt modelId="{B37EE11E-985B-49D6-B984-A82E64CE81FF}" type="pres">
      <dgm:prSet presAssocID="{23ECAA6F-E5E0-463C-BB3B-E27B4207FFCD}" presName="FiveNodes_3" presStyleLbl="node1" presStyleIdx="2" presStyleCnt="5">
        <dgm:presLayoutVars>
          <dgm:bulletEnabled val="1"/>
        </dgm:presLayoutVars>
      </dgm:prSet>
      <dgm:spPr/>
    </dgm:pt>
    <dgm:pt modelId="{034275C2-DAEE-40A4-B2B0-C238771C2C65}" type="pres">
      <dgm:prSet presAssocID="{23ECAA6F-E5E0-463C-BB3B-E27B4207FFCD}" presName="FiveNodes_4" presStyleLbl="node1" presStyleIdx="3" presStyleCnt="5">
        <dgm:presLayoutVars>
          <dgm:bulletEnabled val="1"/>
        </dgm:presLayoutVars>
      </dgm:prSet>
      <dgm:spPr/>
    </dgm:pt>
    <dgm:pt modelId="{F5FEC40E-8FF7-4C31-8897-6B66DA0C64D4}" type="pres">
      <dgm:prSet presAssocID="{23ECAA6F-E5E0-463C-BB3B-E27B4207FFCD}" presName="FiveNodes_5" presStyleLbl="node1" presStyleIdx="4" presStyleCnt="5">
        <dgm:presLayoutVars>
          <dgm:bulletEnabled val="1"/>
        </dgm:presLayoutVars>
      </dgm:prSet>
      <dgm:spPr/>
    </dgm:pt>
    <dgm:pt modelId="{656A123F-1D10-433A-A1D5-B37672A59317}" type="pres">
      <dgm:prSet presAssocID="{23ECAA6F-E5E0-463C-BB3B-E27B4207FFCD}" presName="FiveConn_1-2" presStyleLbl="fgAccFollowNode1" presStyleIdx="0" presStyleCnt="4">
        <dgm:presLayoutVars>
          <dgm:bulletEnabled val="1"/>
        </dgm:presLayoutVars>
      </dgm:prSet>
      <dgm:spPr/>
    </dgm:pt>
    <dgm:pt modelId="{BF2B44A6-BEE6-4A75-A44A-BF888CFCFA4A}" type="pres">
      <dgm:prSet presAssocID="{23ECAA6F-E5E0-463C-BB3B-E27B4207FFCD}" presName="FiveConn_2-3" presStyleLbl="fgAccFollowNode1" presStyleIdx="1" presStyleCnt="4">
        <dgm:presLayoutVars>
          <dgm:bulletEnabled val="1"/>
        </dgm:presLayoutVars>
      </dgm:prSet>
      <dgm:spPr/>
    </dgm:pt>
    <dgm:pt modelId="{2817042F-7684-4874-8B46-3C4F13DD73E5}" type="pres">
      <dgm:prSet presAssocID="{23ECAA6F-E5E0-463C-BB3B-E27B4207FFCD}" presName="FiveConn_3-4" presStyleLbl="fgAccFollowNode1" presStyleIdx="2" presStyleCnt="4">
        <dgm:presLayoutVars>
          <dgm:bulletEnabled val="1"/>
        </dgm:presLayoutVars>
      </dgm:prSet>
      <dgm:spPr/>
    </dgm:pt>
    <dgm:pt modelId="{F7B09640-D3D7-4E5D-AF41-81D7B409DEEC}" type="pres">
      <dgm:prSet presAssocID="{23ECAA6F-E5E0-463C-BB3B-E27B4207FFCD}" presName="FiveConn_4-5" presStyleLbl="fgAccFollowNode1" presStyleIdx="3" presStyleCnt="4">
        <dgm:presLayoutVars>
          <dgm:bulletEnabled val="1"/>
        </dgm:presLayoutVars>
      </dgm:prSet>
      <dgm:spPr/>
    </dgm:pt>
    <dgm:pt modelId="{1632E25E-E374-4837-9E71-7098AFEB1A20}" type="pres">
      <dgm:prSet presAssocID="{23ECAA6F-E5E0-463C-BB3B-E27B4207FFCD}" presName="FiveNodes_1_text" presStyleLbl="node1" presStyleIdx="4" presStyleCnt="5">
        <dgm:presLayoutVars>
          <dgm:bulletEnabled val="1"/>
        </dgm:presLayoutVars>
      </dgm:prSet>
      <dgm:spPr/>
    </dgm:pt>
    <dgm:pt modelId="{21014E0D-F1E3-4348-808C-038FE393A9E3}" type="pres">
      <dgm:prSet presAssocID="{23ECAA6F-E5E0-463C-BB3B-E27B4207FFCD}" presName="FiveNodes_2_text" presStyleLbl="node1" presStyleIdx="4" presStyleCnt="5">
        <dgm:presLayoutVars>
          <dgm:bulletEnabled val="1"/>
        </dgm:presLayoutVars>
      </dgm:prSet>
      <dgm:spPr/>
    </dgm:pt>
    <dgm:pt modelId="{07A493F1-493C-4055-9D0F-D2F396A9EB64}" type="pres">
      <dgm:prSet presAssocID="{23ECAA6F-E5E0-463C-BB3B-E27B4207FFCD}" presName="FiveNodes_3_text" presStyleLbl="node1" presStyleIdx="4" presStyleCnt="5">
        <dgm:presLayoutVars>
          <dgm:bulletEnabled val="1"/>
        </dgm:presLayoutVars>
      </dgm:prSet>
      <dgm:spPr/>
    </dgm:pt>
    <dgm:pt modelId="{1CCA3724-2CA8-4A32-AD3D-95140444ED24}" type="pres">
      <dgm:prSet presAssocID="{23ECAA6F-E5E0-463C-BB3B-E27B4207FFCD}" presName="FiveNodes_4_text" presStyleLbl="node1" presStyleIdx="4" presStyleCnt="5">
        <dgm:presLayoutVars>
          <dgm:bulletEnabled val="1"/>
        </dgm:presLayoutVars>
      </dgm:prSet>
      <dgm:spPr/>
    </dgm:pt>
    <dgm:pt modelId="{87E242FD-0262-4A79-8CA9-D20C70545357}" type="pres">
      <dgm:prSet presAssocID="{23ECAA6F-E5E0-463C-BB3B-E27B4207FFCD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4B06910A-131B-4C9D-8A8B-2D598B8A2102}" srcId="{23ECAA6F-E5E0-463C-BB3B-E27B4207FFCD}" destId="{EDDDA10B-238A-46E5-87CE-FB82B5C9826D}" srcOrd="1" destOrd="0" parTransId="{0BDD925C-A38E-46CA-B306-9FFDF0282855}" sibTransId="{FCE883B6-42FE-4688-AB27-EDF87FC2F7B2}"/>
    <dgm:cxn modelId="{86BDD70A-1717-4CBB-B73A-AA9DE1753BC7}" type="presOf" srcId="{7E0E28E9-2543-4EC6-B1F2-ED9023E36F9E}" destId="{1632E25E-E374-4837-9E71-7098AFEB1A20}" srcOrd="1" destOrd="0" presId="urn:microsoft.com/office/officeart/2005/8/layout/vProcess5"/>
    <dgm:cxn modelId="{3002243F-3CA6-487D-A7BC-454BEF2DEBED}" srcId="{23ECAA6F-E5E0-463C-BB3B-E27B4207FFCD}" destId="{CA74F919-C6FA-4BB0-9B8D-70E5AB9703D9}" srcOrd="4" destOrd="0" parTransId="{0997F53C-B4D4-4618-88D0-E4E5832C11B2}" sibTransId="{2579302A-3682-4FEF-8A28-A7F9114E4078}"/>
    <dgm:cxn modelId="{C021505B-FE22-4001-9D78-4B931AC6FA05}" srcId="{23ECAA6F-E5E0-463C-BB3B-E27B4207FFCD}" destId="{E48B60C2-83CA-48C2-9821-D4A2CBF55073}" srcOrd="2" destOrd="0" parTransId="{8B579788-B1CC-48CF-B755-50FB63615E9E}" sibTransId="{53965103-136B-45EF-9152-CD5C610645BB}"/>
    <dgm:cxn modelId="{2B1EA85B-EE74-4C39-87DA-93742335BC41}" type="presOf" srcId="{53965103-136B-45EF-9152-CD5C610645BB}" destId="{2817042F-7684-4874-8B46-3C4F13DD73E5}" srcOrd="0" destOrd="0" presId="urn:microsoft.com/office/officeart/2005/8/layout/vProcess5"/>
    <dgm:cxn modelId="{126DE64A-F521-4726-B8D0-EC43D30024A7}" type="presOf" srcId="{7E0E28E9-2543-4EC6-B1F2-ED9023E36F9E}" destId="{E18EB288-0C9B-42E2-ABE6-B0B6AD9C5AC2}" srcOrd="0" destOrd="0" presId="urn:microsoft.com/office/officeart/2005/8/layout/vProcess5"/>
    <dgm:cxn modelId="{3E83D351-16B7-4F73-ABEC-2ABA1EE16F6E}" type="presOf" srcId="{D4F202B5-3682-4464-A559-81BB74BF018C}" destId="{656A123F-1D10-433A-A1D5-B37672A59317}" srcOrd="0" destOrd="0" presId="urn:microsoft.com/office/officeart/2005/8/layout/vProcess5"/>
    <dgm:cxn modelId="{059A8A73-8144-4D41-87B7-1E6E48BB2C9E}" type="presOf" srcId="{EDDDA10B-238A-46E5-87CE-FB82B5C9826D}" destId="{1E709B80-5B1B-4320-82E0-6FF984887ABA}" srcOrd="0" destOrd="0" presId="urn:microsoft.com/office/officeart/2005/8/layout/vProcess5"/>
    <dgm:cxn modelId="{8DC37A78-A7CE-4B3B-A35C-31F19D1CF9CB}" type="presOf" srcId="{E48B60C2-83CA-48C2-9821-D4A2CBF55073}" destId="{B37EE11E-985B-49D6-B984-A82E64CE81FF}" srcOrd="0" destOrd="0" presId="urn:microsoft.com/office/officeart/2005/8/layout/vProcess5"/>
    <dgm:cxn modelId="{E66B977D-6954-4BE1-B73D-3D619200F95C}" srcId="{23ECAA6F-E5E0-463C-BB3B-E27B4207FFCD}" destId="{C5FA462E-6CD4-4CF4-AFAD-1B17260BE80A}" srcOrd="3" destOrd="0" parTransId="{5DE8C7D3-DAC4-4201-9718-F705F60E3FC6}" sibTransId="{745F015D-5658-440C-A77B-06A07480F9EB}"/>
    <dgm:cxn modelId="{7FBA098B-A8E2-495C-B5D2-454B344790A6}" type="presOf" srcId="{EDDDA10B-238A-46E5-87CE-FB82B5C9826D}" destId="{21014E0D-F1E3-4348-808C-038FE393A9E3}" srcOrd="1" destOrd="0" presId="urn:microsoft.com/office/officeart/2005/8/layout/vProcess5"/>
    <dgm:cxn modelId="{88696295-C66B-46D2-BA0E-05E181149AB7}" type="presOf" srcId="{CA74F919-C6FA-4BB0-9B8D-70E5AB9703D9}" destId="{F5FEC40E-8FF7-4C31-8897-6B66DA0C64D4}" srcOrd="0" destOrd="0" presId="urn:microsoft.com/office/officeart/2005/8/layout/vProcess5"/>
    <dgm:cxn modelId="{7C11F896-3E28-4313-851D-3792D6433D84}" type="presOf" srcId="{CA74F919-C6FA-4BB0-9B8D-70E5AB9703D9}" destId="{87E242FD-0262-4A79-8CA9-D20C70545357}" srcOrd="1" destOrd="0" presId="urn:microsoft.com/office/officeart/2005/8/layout/vProcess5"/>
    <dgm:cxn modelId="{EFE7E0AB-ECFC-4685-BCFF-D42F7C70A102}" type="presOf" srcId="{E48B60C2-83CA-48C2-9821-D4A2CBF55073}" destId="{07A493F1-493C-4055-9D0F-D2F396A9EB64}" srcOrd="1" destOrd="0" presId="urn:microsoft.com/office/officeart/2005/8/layout/vProcess5"/>
    <dgm:cxn modelId="{CA02D2BF-3D5C-4F9B-8540-60D1F4E9AEDB}" type="presOf" srcId="{23ECAA6F-E5E0-463C-BB3B-E27B4207FFCD}" destId="{CF8C9AA4-1D11-4F7D-B3B4-25E7FFEA10C3}" srcOrd="0" destOrd="0" presId="urn:microsoft.com/office/officeart/2005/8/layout/vProcess5"/>
    <dgm:cxn modelId="{DDB34DD7-6339-4948-BA0F-6C5F57868CE5}" type="presOf" srcId="{745F015D-5658-440C-A77B-06A07480F9EB}" destId="{F7B09640-D3D7-4E5D-AF41-81D7B409DEEC}" srcOrd="0" destOrd="0" presId="urn:microsoft.com/office/officeart/2005/8/layout/vProcess5"/>
    <dgm:cxn modelId="{9245F7DE-6A30-4B17-944C-72C6AB12682B}" srcId="{23ECAA6F-E5E0-463C-BB3B-E27B4207FFCD}" destId="{7E0E28E9-2543-4EC6-B1F2-ED9023E36F9E}" srcOrd="0" destOrd="0" parTransId="{5AB582A6-0461-4E67-93E4-81C4BF8495DA}" sibTransId="{D4F202B5-3682-4464-A559-81BB74BF018C}"/>
    <dgm:cxn modelId="{AC8275EE-4648-4848-93E5-E969ACEC964A}" type="presOf" srcId="{C5FA462E-6CD4-4CF4-AFAD-1B17260BE80A}" destId="{034275C2-DAEE-40A4-B2B0-C238771C2C65}" srcOrd="0" destOrd="0" presId="urn:microsoft.com/office/officeart/2005/8/layout/vProcess5"/>
    <dgm:cxn modelId="{FE0957F8-391A-4306-9083-795DBFBB4A35}" type="presOf" srcId="{FCE883B6-42FE-4688-AB27-EDF87FC2F7B2}" destId="{BF2B44A6-BEE6-4A75-A44A-BF888CFCFA4A}" srcOrd="0" destOrd="0" presId="urn:microsoft.com/office/officeart/2005/8/layout/vProcess5"/>
    <dgm:cxn modelId="{101AC0FE-FE6E-4864-A4DD-C0A3A4A8CD83}" type="presOf" srcId="{C5FA462E-6CD4-4CF4-AFAD-1B17260BE80A}" destId="{1CCA3724-2CA8-4A32-AD3D-95140444ED24}" srcOrd="1" destOrd="0" presId="urn:microsoft.com/office/officeart/2005/8/layout/vProcess5"/>
    <dgm:cxn modelId="{BC1236E6-EF10-4E12-8E77-C15C00DE57E4}" type="presParOf" srcId="{CF8C9AA4-1D11-4F7D-B3B4-25E7FFEA10C3}" destId="{895391D8-BDCB-495C-B67C-E89A4C185E62}" srcOrd="0" destOrd="0" presId="urn:microsoft.com/office/officeart/2005/8/layout/vProcess5"/>
    <dgm:cxn modelId="{A6C11BDE-3D44-461B-A6DF-16DDA0D97C58}" type="presParOf" srcId="{CF8C9AA4-1D11-4F7D-B3B4-25E7FFEA10C3}" destId="{E18EB288-0C9B-42E2-ABE6-B0B6AD9C5AC2}" srcOrd="1" destOrd="0" presId="urn:microsoft.com/office/officeart/2005/8/layout/vProcess5"/>
    <dgm:cxn modelId="{5B8E86CC-0397-4F58-84D4-80F677BA3840}" type="presParOf" srcId="{CF8C9AA4-1D11-4F7D-B3B4-25E7FFEA10C3}" destId="{1E709B80-5B1B-4320-82E0-6FF984887ABA}" srcOrd="2" destOrd="0" presId="urn:microsoft.com/office/officeart/2005/8/layout/vProcess5"/>
    <dgm:cxn modelId="{64BFC0C4-2177-4BB2-BA6A-36CB5E5555C1}" type="presParOf" srcId="{CF8C9AA4-1D11-4F7D-B3B4-25E7FFEA10C3}" destId="{B37EE11E-985B-49D6-B984-A82E64CE81FF}" srcOrd="3" destOrd="0" presId="urn:microsoft.com/office/officeart/2005/8/layout/vProcess5"/>
    <dgm:cxn modelId="{3B0D4AA7-357E-4970-B177-586356B9ECA9}" type="presParOf" srcId="{CF8C9AA4-1D11-4F7D-B3B4-25E7FFEA10C3}" destId="{034275C2-DAEE-40A4-B2B0-C238771C2C65}" srcOrd="4" destOrd="0" presId="urn:microsoft.com/office/officeart/2005/8/layout/vProcess5"/>
    <dgm:cxn modelId="{9937492F-F847-4DEA-B2CC-87556C5AECD5}" type="presParOf" srcId="{CF8C9AA4-1D11-4F7D-B3B4-25E7FFEA10C3}" destId="{F5FEC40E-8FF7-4C31-8897-6B66DA0C64D4}" srcOrd="5" destOrd="0" presId="urn:microsoft.com/office/officeart/2005/8/layout/vProcess5"/>
    <dgm:cxn modelId="{78CDF087-9B69-4886-B95A-152F7012B65B}" type="presParOf" srcId="{CF8C9AA4-1D11-4F7D-B3B4-25E7FFEA10C3}" destId="{656A123F-1D10-433A-A1D5-B37672A59317}" srcOrd="6" destOrd="0" presId="urn:microsoft.com/office/officeart/2005/8/layout/vProcess5"/>
    <dgm:cxn modelId="{429D2790-9FB5-48E6-8CD8-682372237B8B}" type="presParOf" srcId="{CF8C9AA4-1D11-4F7D-B3B4-25E7FFEA10C3}" destId="{BF2B44A6-BEE6-4A75-A44A-BF888CFCFA4A}" srcOrd="7" destOrd="0" presId="urn:microsoft.com/office/officeart/2005/8/layout/vProcess5"/>
    <dgm:cxn modelId="{AA3AE061-1785-469D-AA98-78A3F9BE725C}" type="presParOf" srcId="{CF8C9AA4-1D11-4F7D-B3B4-25E7FFEA10C3}" destId="{2817042F-7684-4874-8B46-3C4F13DD73E5}" srcOrd="8" destOrd="0" presId="urn:microsoft.com/office/officeart/2005/8/layout/vProcess5"/>
    <dgm:cxn modelId="{4460A403-AEE3-4125-9124-20F3E6389ACF}" type="presParOf" srcId="{CF8C9AA4-1D11-4F7D-B3B4-25E7FFEA10C3}" destId="{F7B09640-D3D7-4E5D-AF41-81D7B409DEEC}" srcOrd="9" destOrd="0" presId="urn:microsoft.com/office/officeart/2005/8/layout/vProcess5"/>
    <dgm:cxn modelId="{8DBE4366-25AC-4B48-9CBE-2CC5BED48CAB}" type="presParOf" srcId="{CF8C9AA4-1D11-4F7D-B3B4-25E7FFEA10C3}" destId="{1632E25E-E374-4837-9E71-7098AFEB1A20}" srcOrd="10" destOrd="0" presId="urn:microsoft.com/office/officeart/2005/8/layout/vProcess5"/>
    <dgm:cxn modelId="{F000925D-AAE3-43DE-8F70-027F2518E7BD}" type="presParOf" srcId="{CF8C9AA4-1D11-4F7D-B3B4-25E7FFEA10C3}" destId="{21014E0D-F1E3-4348-808C-038FE393A9E3}" srcOrd="11" destOrd="0" presId="urn:microsoft.com/office/officeart/2005/8/layout/vProcess5"/>
    <dgm:cxn modelId="{1A9F2ED7-4028-4AB7-9C8A-87B35B4C2B37}" type="presParOf" srcId="{CF8C9AA4-1D11-4F7D-B3B4-25E7FFEA10C3}" destId="{07A493F1-493C-4055-9D0F-D2F396A9EB64}" srcOrd="12" destOrd="0" presId="urn:microsoft.com/office/officeart/2005/8/layout/vProcess5"/>
    <dgm:cxn modelId="{26381FC4-A130-4046-B04F-9EF189B4A7A8}" type="presParOf" srcId="{CF8C9AA4-1D11-4F7D-B3B4-25E7FFEA10C3}" destId="{1CCA3724-2CA8-4A32-AD3D-95140444ED24}" srcOrd="13" destOrd="0" presId="urn:microsoft.com/office/officeart/2005/8/layout/vProcess5"/>
    <dgm:cxn modelId="{AC0A1683-AD96-4F2F-9082-1E5155FF3803}" type="presParOf" srcId="{CF8C9AA4-1D11-4F7D-B3B4-25E7FFEA10C3}" destId="{87E242FD-0262-4A79-8CA9-D20C70545357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8EB288-0C9B-42E2-ABE6-B0B6AD9C5AC2}">
      <dsp:nvSpPr>
        <dsp:cNvPr id="0" name=""/>
        <dsp:cNvSpPr/>
      </dsp:nvSpPr>
      <dsp:spPr>
        <a:xfrm>
          <a:off x="0" y="0"/>
          <a:ext cx="7627620" cy="7756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8000"/>
                <a:satMod val="108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User Log-in/Sign-up</a:t>
          </a:r>
        </a:p>
      </dsp:txBody>
      <dsp:txXfrm>
        <a:off x="22718" y="22718"/>
        <a:ext cx="6699899" cy="730198"/>
      </dsp:txXfrm>
    </dsp:sp>
    <dsp:sp modelId="{1E709B80-5B1B-4320-82E0-6FF984887ABA}">
      <dsp:nvSpPr>
        <dsp:cNvPr id="0" name=""/>
        <dsp:cNvSpPr/>
      </dsp:nvSpPr>
      <dsp:spPr>
        <a:xfrm>
          <a:off x="569595" y="883361"/>
          <a:ext cx="7627620" cy="7756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8000"/>
                <a:satMod val="108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User selects one cap from the list</a:t>
          </a:r>
        </a:p>
      </dsp:txBody>
      <dsp:txXfrm>
        <a:off x="592313" y="906079"/>
        <a:ext cx="6508426" cy="730198"/>
      </dsp:txXfrm>
    </dsp:sp>
    <dsp:sp modelId="{B37EE11E-985B-49D6-B984-A82E64CE81FF}">
      <dsp:nvSpPr>
        <dsp:cNvPr id="0" name=""/>
        <dsp:cNvSpPr/>
      </dsp:nvSpPr>
      <dsp:spPr>
        <a:xfrm>
          <a:off x="1139189" y="1766723"/>
          <a:ext cx="7627620" cy="7756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8000"/>
                <a:satMod val="108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Top 5 stocks from the selected cap are displayed</a:t>
          </a:r>
        </a:p>
      </dsp:txBody>
      <dsp:txXfrm>
        <a:off x="1161907" y="1789441"/>
        <a:ext cx="6508426" cy="730198"/>
      </dsp:txXfrm>
    </dsp:sp>
    <dsp:sp modelId="{034275C2-DAEE-40A4-B2B0-C238771C2C65}">
      <dsp:nvSpPr>
        <dsp:cNvPr id="0" name=""/>
        <dsp:cNvSpPr/>
      </dsp:nvSpPr>
      <dsp:spPr>
        <a:xfrm>
          <a:off x="1708784" y="2650085"/>
          <a:ext cx="7627620" cy="7756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8000"/>
                <a:satMod val="108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User selects the stocks and add to his account</a:t>
          </a:r>
        </a:p>
      </dsp:txBody>
      <dsp:txXfrm>
        <a:off x="1731502" y="2672803"/>
        <a:ext cx="6508426" cy="730198"/>
      </dsp:txXfrm>
    </dsp:sp>
    <dsp:sp modelId="{F5FEC40E-8FF7-4C31-8897-6B66DA0C64D4}">
      <dsp:nvSpPr>
        <dsp:cNvPr id="0" name=""/>
        <dsp:cNvSpPr/>
      </dsp:nvSpPr>
      <dsp:spPr>
        <a:xfrm>
          <a:off x="2278379" y="3533447"/>
          <a:ext cx="7627620" cy="7756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8000"/>
                <a:satMod val="108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04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User Logout</a:t>
          </a:r>
        </a:p>
      </dsp:txBody>
      <dsp:txXfrm>
        <a:off x="2301097" y="3556165"/>
        <a:ext cx="6508426" cy="730198"/>
      </dsp:txXfrm>
    </dsp:sp>
    <dsp:sp modelId="{656A123F-1D10-433A-A1D5-B37672A59317}">
      <dsp:nvSpPr>
        <dsp:cNvPr id="0" name=""/>
        <dsp:cNvSpPr/>
      </dsp:nvSpPr>
      <dsp:spPr>
        <a:xfrm>
          <a:off x="7123457" y="566644"/>
          <a:ext cx="504162" cy="504162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7236893" y="566644"/>
        <a:ext cx="277290" cy="379382"/>
      </dsp:txXfrm>
    </dsp:sp>
    <dsp:sp modelId="{BF2B44A6-BEE6-4A75-A44A-BF888CFCFA4A}">
      <dsp:nvSpPr>
        <dsp:cNvPr id="0" name=""/>
        <dsp:cNvSpPr/>
      </dsp:nvSpPr>
      <dsp:spPr>
        <a:xfrm>
          <a:off x="7693052" y="1450006"/>
          <a:ext cx="504162" cy="504162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7806488" y="1450006"/>
        <a:ext cx="277290" cy="379382"/>
      </dsp:txXfrm>
    </dsp:sp>
    <dsp:sp modelId="{2817042F-7684-4874-8B46-3C4F13DD73E5}">
      <dsp:nvSpPr>
        <dsp:cNvPr id="0" name=""/>
        <dsp:cNvSpPr/>
      </dsp:nvSpPr>
      <dsp:spPr>
        <a:xfrm>
          <a:off x="8262647" y="2320440"/>
          <a:ext cx="504162" cy="504162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8376083" y="2320440"/>
        <a:ext cx="277290" cy="379382"/>
      </dsp:txXfrm>
    </dsp:sp>
    <dsp:sp modelId="{F7B09640-D3D7-4E5D-AF41-81D7B409DEEC}">
      <dsp:nvSpPr>
        <dsp:cNvPr id="0" name=""/>
        <dsp:cNvSpPr/>
      </dsp:nvSpPr>
      <dsp:spPr>
        <a:xfrm>
          <a:off x="8832242" y="3212420"/>
          <a:ext cx="504162" cy="504162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8945678" y="3212420"/>
        <a:ext cx="277290" cy="3793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7F190617-0F1C-4721-A98A-A9C98DAEF8B4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10C7D1A9-8B65-4C6F-AE1B-9CE39652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573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90617-0F1C-4721-A98A-A9C98DAEF8B4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7D1A9-8B65-4C6F-AE1B-9CE39652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80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90617-0F1C-4721-A98A-A9C98DAEF8B4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7D1A9-8B65-4C6F-AE1B-9CE39652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4583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90617-0F1C-4721-A98A-A9C98DAEF8B4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7D1A9-8B65-4C6F-AE1B-9CE396522832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60573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90617-0F1C-4721-A98A-A9C98DAEF8B4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7D1A9-8B65-4C6F-AE1B-9CE39652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7103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90617-0F1C-4721-A98A-A9C98DAEF8B4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7D1A9-8B65-4C6F-AE1B-9CE39652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19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90617-0F1C-4721-A98A-A9C98DAEF8B4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7D1A9-8B65-4C6F-AE1B-9CE39652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220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90617-0F1C-4721-A98A-A9C98DAEF8B4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7D1A9-8B65-4C6F-AE1B-9CE39652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342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90617-0F1C-4721-A98A-A9C98DAEF8B4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7D1A9-8B65-4C6F-AE1B-9CE39652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445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90617-0F1C-4721-A98A-A9C98DAEF8B4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7D1A9-8B65-4C6F-AE1B-9CE39652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826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90617-0F1C-4721-A98A-A9C98DAEF8B4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7D1A9-8B65-4C6F-AE1B-9CE39652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623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90617-0F1C-4721-A98A-A9C98DAEF8B4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7D1A9-8B65-4C6F-AE1B-9CE39652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73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90617-0F1C-4721-A98A-A9C98DAEF8B4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7D1A9-8B65-4C6F-AE1B-9CE39652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138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90617-0F1C-4721-A98A-A9C98DAEF8B4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7D1A9-8B65-4C6F-AE1B-9CE39652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078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90617-0F1C-4721-A98A-A9C98DAEF8B4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7D1A9-8B65-4C6F-AE1B-9CE39652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044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90617-0F1C-4721-A98A-A9C98DAEF8B4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7D1A9-8B65-4C6F-AE1B-9CE39652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993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90617-0F1C-4721-A98A-A9C98DAEF8B4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7D1A9-8B65-4C6F-AE1B-9CE39652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242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90617-0F1C-4721-A98A-A9C98DAEF8B4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C7D1A9-8B65-4C6F-AE1B-9CE39652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682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file:///C:\Users\HP\Desktop\Stock%20Market%20Electronic%20Chart%20Bullish%20UHD%204K%20Wallpaper%20_%20Pixelz_files\stock-market-electronic-chart-bullish-uhd-4k-wallpaper.jpg" TargetMode="Externa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stock market electronic chart bullish uhd 4k wallpaper">
            <a:hlinkClick r:id="rId2"/>
            <a:extLst>
              <a:ext uri="{FF2B5EF4-FFF2-40B4-BE49-F238E27FC236}">
                <a16:creationId xmlns:a16="http://schemas.microsoft.com/office/drawing/2014/main" id="{F7489AE6-96B0-4EE4-B618-479E13E567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0"/>
            <a:ext cx="1219199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6470B-DC37-44C7-9302-8D67286D8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-286358"/>
            <a:ext cx="9905998" cy="2192415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latin typeface="Bookman Old Style" panose="02050604050505020204" pitchFamily="18" charset="0"/>
              </a:rPr>
              <a:t>Market cap based trade recommendation system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C2F1E0-2ABB-465D-846C-7A4AB29CFEDD}"/>
              </a:ext>
            </a:extLst>
          </p:cNvPr>
          <p:cNvSpPr txBox="1"/>
          <p:nvPr/>
        </p:nvSpPr>
        <p:spPr>
          <a:xfrm>
            <a:off x="7943850" y="2486025"/>
            <a:ext cx="456247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+mj-lt"/>
              </a:rPr>
              <a:t>Group 6 </a:t>
            </a:r>
          </a:p>
          <a:p>
            <a:r>
              <a:rPr lang="en-IN" sz="2800" dirty="0">
                <a:latin typeface="+mj-lt"/>
              </a:rPr>
              <a:t>Mentor : Soumya Mohapatra</a:t>
            </a:r>
          </a:p>
          <a:p>
            <a:endParaRPr lang="en-IN" sz="2800" dirty="0">
              <a:latin typeface="+mj-lt"/>
            </a:endParaRPr>
          </a:p>
          <a:p>
            <a:r>
              <a:rPr lang="en-IN" sz="2800" dirty="0">
                <a:latin typeface="+mj-lt"/>
              </a:rPr>
              <a:t>Team members :</a:t>
            </a:r>
          </a:p>
          <a:p>
            <a:r>
              <a:rPr lang="en-US" sz="2800" dirty="0" err="1">
                <a:latin typeface="+mj-lt"/>
              </a:rPr>
              <a:t>Sanyukta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err="1">
                <a:latin typeface="+mj-lt"/>
              </a:rPr>
              <a:t>Bapte</a:t>
            </a:r>
            <a:r>
              <a:rPr lang="en-US" sz="2800" dirty="0">
                <a:latin typeface="+mj-lt"/>
              </a:rPr>
              <a:t>                                    </a:t>
            </a:r>
          </a:p>
          <a:p>
            <a:r>
              <a:rPr lang="en-US" sz="2800" dirty="0">
                <a:latin typeface="+mj-lt"/>
              </a:rPr>
              <a:t>Shweta Barge                       </a:t>
            </a:r>
          </a:p>
          <a:p>
            <a:r>
              <a:rPr lang="en-US" sz="2800" dirty="0" err="1">
                <a:latin typeface="+mj-lt"/>
              </a:rPr>
              <a:t>Zayeema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err="1">
                <a:latin typeface="+mj-lt"/>
              </a:rPr>
              <a:t>Massom</a:t>
            </a:r>
            <a:endParaRPr lang="en-US" sz="2800" dirty="0">
              <a:latin typeface="+mj-lt"/>
            </a:endParaRPr>
          </a:p>
          <a:p>
            <a:r>
              <a:rPr lang="en-US" sz="2800" dirty="0" err="1">
                <a:latin typeface="+mj-lt"/>
              </a:rPr>
              <a:t>Vrushali</a:t>
            </a:r>
            <a:r>
              <a:rPr lang="en-US" sz="2800" dirty="0">
                <a:latin typeface="+mj-lt"/>
              </a:rPr>
              <a:t> Lad</a:t>
            </a:r>
          </a:p>
          <a:p>
            <a:r>
              <a:rPr lang="en-US" sz="2800" dirty="0">
                <a:latin typeface="+mj-lt"/>
              </a:rPr>
              <a:t>Gauri </a:t>
            </a:r>
            <a:r>
              <a:rPr lang="en-US" sz="2800" dirty="0" err="1">
                <a:latin typeface="+mj-lt"/>
              </a:rPr>
              <a:t>Nandolkar</a:t>
            </a:r>
            <a:endParaRPr lang="en-US" sz="2800" dirty="0">
              <a:latin typeface="+mj-lt"/>
            </a:endParaRPr>
          </a:p>
          <a:p>
            <a:endParaRPr lang="en-IN" sz="2800" dirty="0">
              <a:latin typeface="+mj-lt"/>
            </a:endParaRPr>
          </a:p>
          <a:p>
            <a:endParaRPr lang="en-IN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057439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mage result for thank you">
            <a:extLst>
              <a:ext uri="{FF2B5EF4-FFF2-40B4-BE49-F238E27FC236}">
                <a16:creationId xmlns:a16="http://schemas.microsoft.com/office/drawing/2014/main" id="{4FC4D88D-48BA-48F9-AE82-39591DD3C4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6044" y="1756348"/>
            <a:ext cx="5486399" cy="3944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9947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EFDEC-5E6D-45E8-A873-09EBCB0F9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DBB10-717A-4B7F-B093-5A14CB3302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97930"/>
            <a:ext cx="9905999" cy="45577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Market capitalization </a:t>
            </a:r>
          </a:p>
          <a:p>
            <a:r>
              <a:rPr lang="en-US" sz="2000" dirty="0">
                <a:solidFill>
                  <a:schemeClr val="bg1"/>
                </a:solidFill>
                <a:latin typeface="Bookman Old Style" panose="02050604050505020204" pitchFamily="18" charset="0"/>
              </a:rPr>
              <a:t>Market capitalization is the market value of a publicly traded company's outstanding shares. </a:t>
            </a:r>
          </a:p>
          <a:p>
            <a:r>
              <a:rPr lang="en-US" sz="2000" dirty="0">
                <a:solidFill>
                  <a:schemeClr val="bg1"/>
                </a:solidFill>
                <a:latin typeface="Bookman Old Style" panose="02050604050505020204" pitchFamily="18" charset="0"/>
              </a:rPr>
              <a:t>companies are categorized in one of three broad groups based on their size — large-cap, midcap, and small-cap. </a:t>
            </a:r>
          </a:p>
          <a:p>
            <a:r>
              <a:rPr lang="en-US" sz="2000" dirty="0">
                <a:solidFill>
                  <a:schemeClr val="bg1"/>
                </a:solidFill>
                <a:latin typeface="Bookman Old Style" panose="02050604050505020204" pitchFamily="18" charset="0"/>
              </a:rPr>
              <a:t>It is equal to the share price multiplied by the number of shares outstanding.</a:t>
            </a:r>
          </a:p>
          <a:p>
            <a:r>
              <a:rPr lang="en-US" b="1" dirty="0">
                <a:latin typeface="Times New Roman" pitchFamily="18" charset="0"/>
                <a:cs typeface="Times New Roman" pitchFamily="18" charset="0"/>
              </a:rPr>
              <a:t>The  market cap based trade recommendation system will predict the best companies from the cap selected by user.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288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763EA-9D27-4B19-A23C-9DA7C47D1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NEED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16273-C510-4CD7-8DE2-B0159205E2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51378"/>
            <a:ext cx="9905999" cy="393982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Market cap represent the size of the company.</a:t>
            </a:r>
          </a:p>
          <a:p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Understanding the relationship between company size, return potential, and risk is crucial if you're creating a long-term investment strategy. </a:t>
            </a:r>
          </a:p>
          <a:p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</a:rPr>
              <a:t>With this knowledge, you'll be better prepared to build a balanced stock portfolio that comprises a mix of market caps.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8487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F6496-ECE0-4251-8E43-759771A84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ASSUMPTION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0A567-A3D2-432E-B82F-9C263C567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  <a:cs typeface="Times New Roman" pitchFamily="18" charset="0"/>
              </a:rPr>
              <a:t>Fixed login user, no registration of new user.</a:t>
            </a:r>
          </a:p>
          <a:p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  <a:cs typeface="Times New Roman" pitchFamily="18" charset="0"/>
              </a:rPr>
              <a:t>Symbols and securities from NSE – Nifty 50 stocks.</a:t>
            </a:r>
          </a:p>
        </p:txBody>
      </p:sp>
      <p:pic>
        <p:nvPicPr>
          <p:cNvPr id="9218" name="Picture 2" descr="Image result for assumptions icon">
            <a:extLst>
              <a:ext uri="{FF2B5EF4-FFF2-40B4-BE49-F238E27FC236}">
                <a16:creationId xmlns:a16="http://schemas.microsoft.com/office/drawing/2014/main" id="{E41C15A9-D60E-4C58-BA97-03088221D6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1264" y="3747205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0975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A8A23-A2C9-45A0-A3ED-0416B7980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Flow of the system</a:t>
            </a:r>
          </a:p>
        </p:txBody>
      </p:sp>
      <p:graphicFrame>
        <p:nvGraphicFramePr>
          <p:cNvPr id="4" name="Content Placeholder 5">
            <a:extLst>
              <a:ext uri="{FF2B5EF4-FFF2-40B4-BE49-F238E27FC236}">
                <a16:creationId xmlns:a16="http://schemas.microsoft.com/office/drawing/2014/main" id="{B757B05F-04D7-4CB9-AB45-F33A5FDE94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0032388"/>
              </p:ext>
            </p:extLst>
          </p:nvPr>
        </p:nvGraphicFramePr>
        <p:xfrm>
          <a:off x="1141413" y="1930400"/>
          <a:ext cx="9906000" cy="43090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63721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4D093-9609-4148-8FC2-E1DB81E28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TECHNOLOGIES USED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599DE-AF92-4148-AD7F-8BE6FC0087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168769"/>
            <a:ext cx="9905999" cy="362243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  <a:cs typeface="Times New Roman" pitchFamily="18" charset="0"/>
              </a:rPr>
              <a:t>IDE : Spring Tool Suite 4</a:t>
            </a:r>
          </a:p>
          <a:p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  <a:cs typeface="Times New Roman" pitchFamily="18" charset="0"/>
              </a:rPr>
              <a:t>Database used : MySQL database                 </a:t>
            </a:r>
          </a:p>
          <a:p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  <a:cs typeface="Times New Roman" pitchFamily="18" charset="0"/>
              </a:rPr>
              <a:t>Programming Languages : Java, HTML, Angular JS, CSS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Bookman Old Style" panose="02050604050505020204" pitchFamily="18" charset="0"/>
                <a:cs typeface="Times New Roman" pitchFamily="18" charset="0"/>
              </a:rPr>
              <a:t>                                            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42" name="Picture 2" descr="Image result for technology icon">
            <a:extLst>
              <a:ext uri="{FF2B5EF4-FFF2-40B4-BE49-F238E27FC236}">
                <a16:creationId xmlns:a16="http://schemas.microsoft.com/office/drawing/2014/main" id="{8D4BCA82-3C30-4A67-AAC5-5B1EE6C0B3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0216" y="1632304"/>
            <a:ext cx="2143125" cy="1478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7457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7BF39-FD1E-4516-A756-ECD173A33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428018"/>
            <a:ext cx="9905998" cy="147857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Challenges faced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D0051-CD57-4654-BB5C-71D845252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55143"/>
            <a:ext cx="10460038" cy="3989995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Getting started </a:t>
            </a:r>
          </a:p>
          <a:p>
            <a:r>
              <a:rPr lang="en-US" dirty="0">
                <a:solidFill>
                  <a:schemeClr val="bg1"/>
                </a:solidFill>
              </a:rPr>
              <a:t>Deciding the right tech stack we could work on</a:t>
            </a:r>
          </a:p>
          <a:p>
            <a:r>
              <a:rPr lang="en-US" dirty="0">
                <a:solidFill>
                  <a:schemeClr val="bg1"/>
                </a:solidFill>
              </a:rPr>
              <a:t>Searching for appropriate API  </a:t>
            </a:r>
          </a:p>
          <a:p>
            <a:r>
              <a:rPr lang="en-US" dirty="0">
                <a:solidFill>
                  <a:schemeClr val="bg1"/>
                </a:solidFill>
              </a:rPr>
              <a:t> Integration of modules</a:t>
            </a:r>
          </a:p>
          <a:p>
            <a:r>
              <a:rPr lang="en-US" dirty="0">
                <a:solidFill>
                  <a:schemeClr val="bg1"/>
                </a:solidFill>
              </a:rPr>
              <a:t> Database connectivity</a:t>
            </a:r>
          </a:p>
          <a:p>
            <a:r>
              <a:rPr lang="en-US" dirty="0">
                <a:solidFill>
                  <a:schemeClr val="bg1"/>
                </a:solidFill>
              </a:rPr>
              <a:t>Understanding new functionalities</a:t>
            </a:r>
          </a:p>
          <a:p>
            <a:r>
              <a:rPr lang="en-US" dirty="0">
                <a:solidFill>
                  <a:schemeClr val="bg1"/>
                </a:solidFill>
              </a:rPr>
              <a:t>Setting up meetings                                                             </a:t>
            </a:r>
            <a:endParaRPr lang="en-US" sz="2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                                                        </a:t>
            </a:r>
          </a:p>
        </p:txBody>
      </p:sp>
      <p:pic>
        <p:nvPicPr>
          <p:cNvPr id="8194" name="Picture 2" descr="Image result for challenges icon">
            <a:extLst>
              <a:ext uri="{FF2B5EF4-FFF2-40B4-BE49-F238E27FC236}">
                <a16:creationId xmlns:a16="http://schemas.microsoft.com/office/drawing/2014/main" id="{858EE1B1-B289-406D-BE35-491BF9C3C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7578" y="2233613"/>
            <a:ext cx="3386666" cy="3185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634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Key take away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957753"/>
            <a:ext cx="6419973" cy="3833447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Being Hands-on</a:t>
            </a:r>
          </a:p>
          <a:p>
            <a:r>
              <a:rPr lang="en-GB" dirty="0">
                <a:solidFill>
                  <a:schemeClr val="bg1"/>
                </a:solidFill>
              </a:rPr>
              <a:t>Fixing appropriate deadlines and following them </a:t>
            </a:r>
          </a:p>
          <a:p>
            <a:r>
              <a:rPr lang="en-GB" dirty="0">
                <a:solidFill>
                  <a:schemeClr val="bg1"/>
                </a:solidFill>
              </a:rPr>
              <a:t>Time management </a:t>
            </a:r>
          </a:p>
          <a:p>
            <a:r>
              <a:rPr lang="en-GB" dirty="0">
                <a:solidFill>
                  <a:schemeClr val="bg1"/>
                </a:solidFill>
              </a:rPr>
              <a:t>Learned about new technologies and worked on them</a:t>
            </a:r>
          </a:p>
        </p:txBody>
      </p:sp>
      <p:pic>
        <p:nvPicPr>
          <p:cNvPr id="4" name="Picture 2" descr="Image result for idea">
            <a:extLst>
              <a:ext uri="{FF2B5EF4-FFF2-40B4-BE49-F238E27FC236}">
                <a16:creationId xmlns:a16="http://schemas.microsoft.com/office/drawing/2014/main" id="{4D298D88-3914-4421-AAA9-F99A20F09C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6633" y="2081499"/>
            <a:ext cx="2652888" cy="2867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0033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102B7-A90B-4C10-B0DA-4171AEB30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demo</a:t>
            </a:r>
          </a:p>
        </p:txBody>
      </p:sp>
      <p:pic>
        <p:nvPicPr>
          <p:cNvPr id="5122" name="Picture 2" descr="Image result for demo">
            <a:extLst>
              <a:ext uri="{FF2B5EF4-FFF2-40B4-BE49-F238E27FC236}">
                <a16:creationId xmlns:a16="http://schemas.microsoft.com/office/drawing/2014/main" id="{BA775C9A-B9E7-4F34-8DDA-1105C6B8A78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2534" y="2097088"/>
            <a:ext cx="5159022" cy="3984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28922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101</TotalTime>
  <Words>286</Words>
  <Application>Microsoft Office PowerPoint</Application>
  <PresentationFormat>Widescreen</PresentationFormat>
  <Paragraphs>49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Bookman Old Style</vt:lpstr>
      <vt:lpstr>Times New Roman</vt:lpstr>
      <vt:lpstr>Tw Cen MT</vt:lpstr>
      <vt:lpstr>Circuit</vt:lpstr>
      <vt:lpstr>Market cap based trade recommendation system</vt:lpstr>
      <vt:lpstr>INTRODUCTION</vt:lpstr>
      <vt:lpstr>NEED</vt:lpstr>
      <vt:lpstr>ASSUMPTION</vt:lpstr>
      <vt:lpstr>Flow of the system</vt:lpstr>
      <vt:lpstr>TECHNOLOGIES USED :</vt:lpstr>
      <vt:lpstr>Challenges faced</vt:lpstr>
      <vt:lpstr>Key take away</vt:lpstr>
      <vt:lpstr>demo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Vrushali</dc:creator>
  <cp:lastModifiedBy>Shweta Barge</cp:lastModifiedBy>
  <cp:revision>12</cp:revision>
  <dcterms:created xsi:type="dcterms:W3CDTF">2019-04-22T17:52:44Z</dcterms:created>
  <dcterms:modified xsi:type="dcterms:W3CDTF">2019-04-23T09:44:53Z</dcterms:modified>
</cp:coreProperties>
</file>

<file path=docProps/thumbnail.jpeg>
</file>